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6" d="100"/>
          <a:sy n="36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62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68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37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396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31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298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68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1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061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296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828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D28D-24D8-457C-81C0-456B0851F561}" type="datetimeFigureOut">
              <a:rPr lang="ar-SA" smtClean="0"/>
              <a:t>11/02/41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266A-55A0-4539-941F-DD9060126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4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الاسبوع العالمي للفضاء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مشاركات طالبات ابتدائية ميمونة بنت الحارث</a:t>
            </a:r>
          </a:p>
          <a:p>
            <a:r>
              <a:rPr lang="ar-SA" dirty="0" smtClean="0"/>
              <a:t>تحت اشراف رائدة النشاط / حميدة </a:t>
            </a:r>
            <a:r>
              <a:rPr lang="ar-SA" dirty="0" err="1" smtClean="0"/>
              <a:t>المنتشري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8934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6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2283" y="1242607"/>
            <a:ext cx="5319431" cy="4525963"/>
          </a:xfrm>
        </p:spPr>
      </p:pic>
    </p:spTree>
    <p:extLst>
      <p:ext uri="{BB962C8B-B14F-4D97-AF65-F5344CB8AC3E}">
        <p14:creationId xmlns:p14="http://schemas.microsoft.com/office/powerpoint/2010/main" val="284371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8835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59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505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2173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9738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7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132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</Words>
  <Application>Microsoft Office PowerPoint</Application>
  <PresentationFormat>عرض على الشاشة (3:4)‏</PresentationFormat>
  <Paragraphs>3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الاسبوع العالمي للفضاء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الاسبوع العالمي للفضاء</dc:title>
  <dc:creator>‏‏مستخدم Windows</dc:creator>
  <cp:lastModifiedBy>‏‏مستخدم Windows</cp:lastModifiedBy>
  <cp:revision>2</cp:revision>
  <dcterms:created xsi:type="dcterms:W3CDTF">2019-10-10T08:20:50Z</dcterms:created>
  <dcterms:modified xsi:type="dcterms:W3CDTF">2019-10-10T08:32:32Z</dcterms:modified>
</cp:coreProperties>
</file>